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4" r:id="rId4"/>
    <p:sldId id="258" r:id="rId5"/>
    <p:sldId id="263" r:id="rId6"/>
    <p:sldId id="265" r:id="rId7"/>
    <p:sldId id="262" r:id="rId8"/>
    <p:sldId id="259" r:id="rId9"/>
    <p:sldId id="260" r:id="rId10"/>
    <p:sldId id="261" r:id="rId11"/>
    <p:sldId id="276" r:id="rId12"/>
    <p:sldId id="271" r:id="rId13"/>
    <p:sldId id="267" r:id="rId14"/>
    <p:sldId id="269" r:id="rId15"/>
    <p:sldId id="272" r:id="rId16"/>
    <p:sldId id="270" r:id="rId17"/>
    <p:sldId id="26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495348-7B9B-4313-860E-E575D0748CCB}" v="181" dt="2021-05-10T07:17:51.886"/>
    <p1510:client id="{C5027098-E3D7-1443-A4C1-6E82E469D5C3}" v="481" dt="2021-05-10T09:03:18.640"/>
    <p1510:client id="{CB5E0987-290A-21D6-6CBE-447AB2FC9A46}" v="2" dt="2021-05-10T08:26:47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EF644-B960-4E06-B796-CACCA8192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Turbineboosters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9ADA334-727E-46A3-B9C8-426FE94B3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Michiel Depraetere      Dylan </a:t>
            </a:r>
            <a:r>
              <a:rPr lang="nl-BE" dirty="0" err="1"/>
              <a:t>missuwe</a:t>
            </a:r>
            <a:endParaRPr lang="nl-BE" dirty="0"/>
          </a:p>
          <a:p>
            <a:r>
              <a:rPr lang="nl-BE" dirty="0"/>
              <a:t>Joey De smet	          thomas </a:t>
            </a:r>
            <a:r>
              <a:rPr lang="nl-BE" dirty="0" err="1"/>
              <a:t>crombez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73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Mechanisch ontwerp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452" y="1992312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 err="1"/>
              <a:t>Fietswiel</a:t>
            </a:r>
            <a:endParaRPr lang="en-US" dirty="0"/>
          </a:p>
          <a:p>
            <a:endParaRPr lang="en-US" dirty="0"/>
          </a:p>
          <a:p>
            <a:r>
              <a:rPr lang="en-US" dirty="0"/>
              <a:t>PVC </a:t>
            </a:r>
            <a:r>
              <a:rPr lang="en-US" dirty="0" err="1"/>
              <a:t>wieken</a:t>
            </a:r>
            <a:endParaRPr lang="en-US" dirty="0"/>
          </a:p>
          <a:p>
            <a:endParaRPr lang="en-US" dirty="0"/>
          </a:p>
          <a:p>
            <a:r>
              <a:rPr lang="en-US" dirty="0"/>
              <a:t>3D-print </a:t>
            </a:r>
            <a:r>
              <a:rPr lang="en-US" dirty="0" err="1"/>
              <a:t>koppelstukken</a:t>
            </a:r>
            <a:endParaRPr lang="en-US" dirty="0"/>
          </a:p>
        </p:txBody>
      </p:sp>
      <p:pic>
        <p:nvPicPr>
          <p:cNvPr id="4" name="Afbeelding 3" descr="Afbeelding met wit&#10;&#10;Automatisch gegenereerde beschrijving">
            <a:extLst>
              <a:ext uri="{FF2B5EF4-FFF2-40B4-BE49-F238E27FC236}">
                <a16:creationId xmlns:a16="http://schemas.microsoft.com/office/drawing/2014/main" id="{10AD434D-919F-4955-AD63-6BD5F3A1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1" y="2073275"/>
            <a:ext cx="6008512" cy="337978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68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Mechanisch ontwerp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452" y="1992312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 err="1"/>
              <a:t>Fietswiel</a:t>
            </a:r>
            <a:endParaRPr lang="en-US" dirty="0"/>
          </a:p>
          <a:p>
            <a:endParaRPr lang="en-US" dirty="0"/>
          </a:p>
          <a:p>
            <a:r>
              <a:rPr lang="en-US" dirty="0"/>
              <a:t>PVC </a:t>
            </a:r>
            <a:r>
              <a:rPr lang="en-US" dirty="0" err="1"/>
              <a:t>wieken</a:t>
            </a:r>
            <a:endParaRPr lang="en-US" dirty="0"/>
          </a:p>
          <a:p>
            <a:endParaRPr lang="en-US" dirty="0"/>
          </a:p>
          <a:p>
            <a:r>
              <a:rPr lang="en-US" dirty="0"/>
              <a:t>3D-print </a:t>
            </a:r>
            <a:r>
              <a:rPr lang="en-US" dirty="0" err="1"/>
              <a:t>koppelstukken</a:t>
            </a:r>
            <a:endParaRPr lang="en-US" dirty="0"/>
          </a:p>
        </p:txBody>
      </p:sp>
      <p:pic>
        <p:nvPicPr>
          <p:cNvPr id="3" name="3d" descr="3d">
            <a:hlinkClick r:id="" action="ppaction://media"/>
            <a:extLst>
              <a:ext uri="{FF2B5EF4-FFF2-40B4-BE49-F238E27FC236}">
                <a16:creationId xmlns:a16="http://schemas.microsoft.com/office/drawing/2014/main" id="{5691CFE9-9865-494B-B8EC-5214870D7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078" y="1854192"/>
            <a:ext cx="4901334" cy="367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2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DEMO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327478" cy="35417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" name="2 video_LGXYE0.mp4" descr="2 video_LGXYE0.mp4">
            <a:hlinkClick r:id="" action="ppaction://media"/>
            <a:extLst>
              <a:ext uri="{FF2B5EF4-FFF2-40B4-BE49-F238E27FC236}">
                <a16:creationId xmlns:a16="http://schemas.microsoft.com/office/drawing/2014/main" id="{F4FD2BCB-B009-1540-8FD9-51B92C14A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3203" y="649776"/>
            <a:ext cx="3144208" cy="55897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9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56B56-6A38-9048-A1BE-BBE4E7E35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23134" r="1" b="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47ECA4-1CFD-204A-BE6F-117C0C92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nl-BE" sz="4800"/>
              <a:t>Metingen</a:t>
            </a:r>
          </a:p>
        </p:txBody>
      </p:sp>
    </p:spTree>
    <p:extLst>
      <p:ext uri="{BB962C8B-B14F-4D97-AF65-F5344CB8AC3E}">
        <p14:creationId xmlns:p14="http://schemas.microsoft.com/office/powerpoint/2010/main" val="41580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ECA4-1CFD-204A-BE6F-117C0C92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4119"/>
            <a:ext cx="8830733" cy="4942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Meting 1</a:t>
            </a:r>
          </a:p>
        </p:txBody>
      </p:sp>
      <p:sp>
        <p:nvSpPr>
          <p:cNvPr id="115" name="Content Placeholder 8">
            <a:extLst>
              <a:ext uri="{FF2B5EF4-FFF2-40B4-BE49-F238E27FC236}">
                <a16:creationId xmlns:a16="http://schemas.microsoft.com/office/drawing/2014/main" id="{D5DB9AD7-FD55-B243-B9D2-CB2FB95B69AB}"/>
              </a:ext>
            </a:extLst>
          </p:cNvPr>
          <p:cNvSpPr txBox="1">
            <a:spLocks/>
          </p:cNvSpPr>
          <p:nvPr/>
        </p:nvSpPr>
        <p:spPr>
          <a:xfrm>
            <a:off x="1141412" y="4586287"/>
            <a:ext cx="9905999" cy="20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12.29 m/s</a:t>
            </a:r>
          </a:p>
          <a:p>
            <a:r>
              <a:rPr lang="en-GB" dirty="0"/>
              <a:t>a</a:t>
            </a:r>
            <a:r>
              <a:rPr lang="en-BE" dirty="0"/>
              <a:t>vg 1.21 W – max 2.21 W</a:t>
            </a:r>
          </a:p>
          <a:p>
            <a:r>
              <a:rPr lang="en-GB" dirty="0"/>
              <a:t>4 meter van </a:t>
            </a:r>
            <a:r>
              <a:rPr lang="en-GB" dirty="0" err="1"/>
              <a:t>windtunnel</a:t>
            </a:r>
            <a:endParaRPr lang="en-BE" dirty="0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FBCFC91-9092-E643-A0E5-C6C45D410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" b="4442"/>
          <a:stretch/>
        </p:blipFill>
        <p:spPr>
          <a:xfrm>
            <a:off x="1680633" y="308007"/>
            <a:ext cx="8830733" cy="36455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9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ECA4-1CFD-204A-BE6F-117C0C92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4119"/>
            <a:ext cx="8830733" cy="4942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Meting 2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2C2F40C-996D-964E-8D62-505A8ED9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" b="3818"/>
          <a:stretch/>
        </p:blipFill>
        <p:spPr>
          <a:xfrm>
            <a:off x="1680633" y="308007"/>
            <a:ext cx="8830733" cy="36455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5" name="Content Placeholder 8">
            <a:extLst>
              <a:ext uri="{FF2B5EF4-FFF2-40B4-BE49-F238E27FC236}">
                <a16:creationId xmlns:a16="http://schemas.microsoft.com/office/drawing/2014/main" id="{D5DB9AD7-FD55-B243-B9D2-CB2FB95B69AB}"/>
              </a:ext>
            </a:extLst>
          </p:cNvPr>
          <p:cNvSpPr txBox="1">
            <a:spLocks/>
          </p:cNvSpPr>
          <p:nvPr/>
        </p:nvSpPr>
        <p:spPr>
          <a:xfrm>
            <a:off x="1141412" y="4586287"/>
            <a:ext cx="9905999" cy="20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8.5 m/s</a:t>
            </a:r>
          </a:p>
          <a:p>
            <a:r>
              <a:rPr lang="en-GB" dirty="0"/>
              <a:t>a</a:t>
            </a:r>
            <a:r>
              <a:rPr lang="en-BE" dirty="0"/>
              <a:t>vg 1.20 W – max 2.08 W</a:t>
            </a:r>
          </a:p>
          <a:p>
            <a:r>
              <a:rPr lang="en-GB" dirty="0" err="1"/>
              <a:t>Wieken</a:t>
            </a:r>
            <a:r>
              <a:rPr lang="en-GB" dirty="0"/>
              <a:t> in de </a:t>
            </a:r>
            <a:r>
              <a:rPr lang="en-GB" dirty="0" err="1"/>
              <a:t>windstoom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7692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ECA4-1CFD-204A-BE6F-117C0C92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4119"/>
            <a:ext cx="8830733" cy="493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Meting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07D67-748D-F14D-9B46-7C5BE3E22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" t="-530" r="72" b="4499"/>
          <a:stretch/>
        </p:blipFill>
        <p:spPr>
          <a:xfrm>
            <a:off x="1680633" y="308007"/>
            <a:ext cx="8830733" cy="36455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5" name="Content Placeholder 8">
            <a:extLst>
              <a:ext uri="{FF2B5EF4-FFF2-40B4-BE49-F238E27FC236}">
                <a16:creationId xmlns:a16="http://schemas.microsoft.com/office/drawing/2014/main" id="{39CBC99C-DE2E-F34F-BBAB-DDFC606230B5}"/>
              </a:ext>
            </a:extLst>
          </p:cNvPr>
          <p:cNvSpPr txBox="1">
            <a:spLocks/>
          </p:cNvSpPr>
          <p:nvPr/>
        </p:nvSpPr>
        <p:spPr>
          <a:xfrm>
            <a:off x="1141412" y="4586287"/>
            <a:ext cx="9905999" cy="20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6.67 m/s</a:t>
            </a:r>
          </a:p>
          <a:p>
            <a:r>
              <a:rPr lang="en-GB" dirty="0"/>
              <a:t>a</a:t>
            </a:r>
            <a:r>
              <a:rPr lang="en-BE" dirty="0"/>
              <a:t>vg 1.07 W – max 1.77 W</a:t>
            </a:r>
          </a:p>
          <a:p>
            <a:r>
              <a:rPr lang="en-GB" dirty="0" err="1"/>
              <a:t>Wieken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de </a:t>
            </a:r>
            <a:r>
              <a:rPr lang="en-GB" dirty="0" err="1"/>
              <a:t>windstoom</a:t>
            </a:r>
            <a:r>
              <a:rPr lang="en-GB" dirty="0"/>
              <a:t> (</a:t>
            </a:r>
            <a:r>
              <a:rPr lang="en-GB" dirty="0" err="1"/>
              <a:t>geblokkeerd</a:t>
            </a:r>
            <a:r>
              <a:rPr lang="en-GB" dirty="0"/>
              <a:t> door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windmolen</a:t>
            </a:r>
            <a:r>
              <a:rPr lang="en-GB" dirty="0"/>
              <a:t>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4016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cycling Symbol Green transparent PNG - StickPNG">
            <a:extLst>
              <a:ext uri="{FF2B5EF4-FFF2-40B4-BE49-F238E27FC236}">
                <a16:creationId xmlns:a16="http://schemas.microsoft.com/office/drawing/2014/main" id="{0E4B8C56-1C19-4E2B-B0FB-729535C23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69" y="1166398"/>
            <a:ext cx="4657261" cy="45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2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76D5-665F-724D-BE23-01AA0410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sz="6000" dirty="0"/>
              <a:t>L</a:t>
            </a:r>
            <a:r>
              <a:rPr lang="en-BE" sz="6000" dirty="0"/>
              <a:t>ive demo</a:t>
            </a:r>
          </a:p>
        </p:txBody>
      </p:sp>
    </p:spTree>
    <p:extLst>
      <p:ext uri="{BB962C8B-B14F-4D97-AF65-F5344CB8AC3E}">
        <p14:creationId xmlns:p14="http://schemas.microsoft.com/office/powerpoint/2010/main" val="179207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BD2D-6773-5D49-9073-8B713B88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opdracht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A314-8125-8C41-90F4-D9D4E31B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3602038"/>
            <a:ext cx="5070158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Build a vertical wind turbine that can generate some power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B29FE-DC8D-8D44-B86F-30D45F912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872" y="1432116"/>
            <a:ext cx="3527527" cy="2645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47A3D-4225-124A-9177-B5E71E12D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231" y="4454523"/>
            <a:ext cx="1260807" cy="10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2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1D60E-C813-41BF-B306-E67AB220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nl-BE" dirty="0"/>
              <a:t>Keuze MOTOR</a:t>
            </a:r>
          </a:p>
        </p:txBody>
      </p:sp>
      <p:pic>
        <p:nvPicPr>
          <p:cNvPr id="11" name="Afbeelding 10" descr="Afbeelding met binnen, muur, rommelig&#10;&#10;Automatisch gegenereerde beschrijving">
            <a:extLst>
              <a:ext uri="{FF2B5EF4-FFF2-40B4-BE49-F238E27FC236}">
                <a16:creationId xmlns:a16="http://schemas.microsoft.com/office/drawing/2014/main" id="{7A954128-2EA0-4D33-9B56-38549A9D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3" t="35524" r="46806" b="35402"/>
          <a:stretch/>
        </p:blipFill>
        <p:spPr>
          <a:xfrm rot="5400000">
            <a:off x="-291820" y="2258123"/>
            <a:ext cx="4723237" cy="234175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596B2C-65FC-41C4-8F5E-99ED2585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15416"/>
          <a:stretch/>
        </p:blipFill>
        <p:spPr bwMode="auto">
          <a:xfrm>
            <a:off x="6246224" y="1478570"/>
            <a:ext cx="3020614" cy="352032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74F0F760-30C0-4054-89C4-D093D2116CAB}"/>
              </a:ext>
            </a:extLst>
          </p:cNvPr>
          <p:cNvSpPr txBox="1"/>
          <p:nvPr/>
        </p:nvSpPr>
        <p:spPr>
          <a:xfrm>
            <a:off x="3390900" y="1478570"/>
            <a:ext cx="2705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Spanningsverlies over diodes is minder 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96%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C69B42F-E39D-4DC1-B530-AB65C83274B0}"/>
              </a:ext>
            </a:extLst>
          </p:cNvPr>
          <p:cNvSpPr txBox="1"/>
          <p:nvPr/>
        </p:nvSpPr>
        <p:spPr>
          <a:xfrm>
            <a:off x="9410700" y="1552575"/>
            <a:ext cx="2341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 vermogen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lage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veel verlies over de diodes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77%</a:t>
            </a:r>
          </a:p>
        </p:txBody>
      </p:sp>
    </p:spTree>
    <p:extLst>
      <p:ext uri="{BB962C8B-B14F-4D97-AF65-F5344CB8AC3E}">
        <p14:creationId xmlns:p14="http://schemas.microsoft.com/office/powerpoint/2010/main" val="222546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64830-DAC4-49D8-90D4-A896F448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037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Gelijkrichter</a:t>
            </a:r>
            <a:r>
              <a:rPr lang="en-US" dirty="0"/>
              <a:t> + </a:t>
            </a:r>
            <a:r>
              <a:rPr lang="en-US" dirty="0" err="1"/>
              <a:t>Lorawan</a:t>
            </a:r>
            <a:endParaRPr lang="en-US" dirty="0"/>
          </a:p>
        </p:txBody>
      </p:sp>
      <p:pic>
        <p:nvPicPr>
          <p:cNvPr id="5" name="Tijdelijke aanduiding voor inhoud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1060B3A3-4AA0-4E1B-B642-44D99DE4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639" t="19276" r="7651" b="20527"/>
          <a:stretch/>
        </p:blipFill>
        <p:spPr>
          <a:xfrm>
            <a:off x="6094412" y="2077720"/>
            <a:ext cx="5419725" cy="29946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D3B91F8-0E6F-46FC-9CBB-0B799412904C}"/>
              </a:ext>
            </a:extLst>
          </p:cNvPr>
          <p:cNvSpPr txBox="1"/>
          <p:nvPr/>
        </p:nvSpPr>
        <p:spPr>
          <a:xfrm>
            <a:off x="790479" y="1568945"/>
            <a:ext cx="5149629" cy="4952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Spanning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toe op </a:t>
            </a:r>
            <a:r>
              <a:rPr lang="en-US" sz="2000" err="1"/>
              <a:t>bruggelijkrichter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Meten</a:t>
            </a:r>
            <a:r>
              <a:rPr lang="en-US" sz="2000" dirty="0"/>
              <a:t> van </a:t>
            </a:r>
            <a:r>
              <a:rPr lang="en-US" sz="2000" dirty="0" err="1"/>
              <a:t>stroom</a:t>
            </a:r>
            <a:r>
              <a:rPr lang="en-US" sz="2000" dirty="0"/>
              <a:t> via </a:t>
            </a:r>
            <a:r>
              <a:rPr lang="nl-BE" sz="2000" dirty="0"/>
              <a:t>s</a:t>
            </a:r>
            <a:r>
              <a:rPr lang="en-US" sz="2000" dirty="0"/>
              <a:t>hunt van 0,5</a:t>
            </a:r>
            <a:r>
              <a:rPr lang="el-GR" sz="2000" dirty="0"/>
              <a:t>Ω</a:t>
            </a:r>
            <a:endParaRPr lang="nl-BE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</a:t>
            </a:r>
            <a:r>
              <a:rPr lang="en-US" sz="2000" dirty="0" err="1"/>
              <a:t>binnen</a:t>
            </a:r>
            <a:r>
              <a:rPr lang="en-US" sz="2000" dirty="0"/>
              <a:t> op </a:t>
            </a:r>
            <a:r>
              <a:rPr lang="en-US" sz="2000"/>
              <a:t>LoRa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LoRaWan module </a:t>
            </a:r>
            <a:r>
              <a:rPr lang="en-US" sz="2000" err="1"/>
              <a:t>wordt</a:t>
            </a:r>
            <a:r>
              <a:rPr lang="en-US" sz="2000"/>
              <a:t> </a:t>
            </a:r>
            <a:r>
              <a:rPr lang="en-US" sz="2000" err="1"/>
              <a:t>gebruikt</a:t>
            </a:r>
            <a:r>
              <a:rPr lang="en-US" sz="2000"/>
              <a:t> in peer-to-peer mode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765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A5244-C091-4DDB-8C98-9F83F616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Schema gelijkrichter shield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7618EB0-487B-449C-A490-C0086916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98848"/>
            <a:ext cx="6112382" cy="32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4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1624C-2DDA-4348-AB12-2649E70C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017" y="2685969"/>
            <a:ext cx="4747088" cy="1478570"/>
          </a:xfrm>
        </p:spPr>
        <p:txBody>
          <a:bodyPr>
            <a:normAutofit/>
          </a:bodyPr>
          <a:lstStyle/>
          <a:p>
            <a:r>
              <a:rPr lang="nl-BE"/>
              <a:t>PCB ontwerp van gelijkrichter </a:t>
            </a:r>
            <a:r>
              <a:rPr lang="nl-BE" err="1"/>
              <a:t>shield</a:t>
            </a:r>
            <a:r>
              <a:rPr lang="nl-BE"/>
              <a:t> </a:t>
            </a:r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A1875B6-1BBE-4049-BB51-B31BF744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599976"/>
            <a:ext cx="4635583" cy="36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8089-3581-46E8-9783-FFD46A27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nl-BE" dirty="0"/>
              <a:t>Eerste ontwerpplan data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A44B3-438B-444C-964C-F8AC3F76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nl-BE" dirty="0"/>
              <a:t>Low energy Bluetooth module op </a:t>
            </a:r>
            <a:r>
              <a:rPr lang="nl-BE" dirty="0" err="1"/>
              <a:t>LoRa</a:t>
            </a:r>
            <a:r>
              <a:rPr lang="nl-BE" dirty="0"/>
              <a:t> Windturbine</a:t>
            </a:r>
          </a:p>
          <a:p>
            <a:endParaRPr lang="nl-BE" dirty="0"/>
          </a:p>
          <a:p>
            <a:r>
              <a:rPr lang="nl-BE" dirty="0"/>
              <a:t>Waarom niet? – telkens opnieuw verbinden</a:t>
            </a:r>
          </a:p>
          <a:p>
            <a:endParaRPr lang="nl-B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AA9F591-84FD-4E40-9409-951DDB58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6872" y="1137621"/>
            <a:ext cx="2998128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4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64D3-5622-4083-8E8A-5EA09202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Ontvanger LORAWAN + Bluetooth module</a:t>
            </a:r>
          </a:p>
        </p:txBody>
      </p:sp>
      <p:pic>
        <p:nvPicPr>
          <p:cNvPr id="5" name="Tijdelijke aanduiding voor inhoud 4" descr="Afbeelding met elektronica, koppelstuk, acculader, adapter&#10;&#10;Automatisch gegenereerde beschrijving">
            <a:extLst>
              <a:ext uri="{FF2B5EF4-FFF2-40B4-BE49-F238E27FC236}">
                <a16:creationId xmlns:a16="http://schemas.microsoft.com/office/drawing/2014/main" id="{7776170A-7AC5-45D5-B409-A2567302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4" b="1228"/>
          <a:stretch/>
        </p:blipFill>
        <p:spPr>
          <a:xfrm rot="10800000">
            <a:off x="5985933" y="2097088"/>
            <a:ext cx="5061476" cy="37495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06B3F75-3B5F-4B72-86A2-539BAF273D0C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Ontvangen</a:t>
            </a:r>
            <a:r>
              <a:rPr lang="en-US" sz="2000" dirty="0"/>
              <a:t> data </a:t>
            </a:r>
            <a:r>
              <a:rPr lang="en-US" sz="2000" dirty="0" err="1"/>
              <a:t>windturbine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</a:t>
            </a:r>
            <a:r>
              <a:rPr lang="en-US" sz="2000" dirty="0"/>
              <a:t> </a:t>
            </a:r>
            <a:r>
              <a:rPr lang="en-US" sz="2000" dirty="0" err="1"/>
              <a:t>verbonden</a:t>
            </a:r>
            <a:r>
              <a:rPr lang="en-US" sz="2000" dirty="0"/>
              <a:t> met Bluetooth module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verzenden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PI via Bluetooth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0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42E5-0905-4A8A-A634-984FF2AC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DD51E35B-7959-4910-BC4C-CC62A709E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646" t="22717" r="32786" b="17032"/>
          <a:stretch/>
        </p:blipFill>
        <p:spPr>
          <a:xfrm rot="5400000">
            <a:off x="1376198" y="2037958"/>
            <a:ext cx="3179801" cy="32980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B567C0-5887-4B2B-B2C1-06B9103E1E75}"/>
              </a:ext>
            </a:extLst>
          </p:cNvPr>
          <p:cNvSpPr txBox="1"/>
          <p:nvPr/>
        </p:nvSpPr>
        <p:spPr>
          <a:xfrm>
            <a:off x="5034579" y="2249487"/>
            <a:ext cx="60128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komt</a:t>
            </a:r>
            <a:r>
              <a:rPr lang="en-US" sz="2000" dirty="0"/>
              <a:t> toe via Bluetooth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opgeslaan</a:t>
            </a:r>
            <a:r>
              <a:rPr lang="en-US" sz="2000" dirty="0"/>
              <a:t> in database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grafieken</a:t>
            </a:r>
            <a:r>
              <a:rPr lang="en-US" sz="2000" dirty="0"/>
              <a:t> </a:t>
            </a:r>
            <a:r>
              <a:rPr lang="en-US" sz="2000" dirty="0" err="1"/>
              <a:t>vermogen</a:t>
            </a:r>
            <a:r>
              <a:rPr lang="en-US" sz="2000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619748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224</Words>
  <Application>Microsoft Macintosh PowerPoint</Application>
  <PresentationFormat>Widescreen</PresentationFormat>
  <Paragraphs>71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Circuit</vt:lpstr>
      <vt:lpstr>Turbineboosters</vt:lpstr>
      <vt:lpstr>opdracht</vt:lpstr>
      <vt:lpstr>Keuze MOTOR</vt:lpstr>
      <vt:lpstr>Gelijkrichter + Lorawan</vt:lpstr>
      <vt:lpstr>Schema gelijkrichter shield</vt:lpstr>
      <vt:lpstr>PCB ontwerp van gelijkrichter shield </vt:lpstr>
      <vt:lpstr>Eerste ontwerpplan data</vt:lpstr>
      <vt:lpstr>Ontvanger LORAWAN + Bluetooth module</vt:lpstr>
      <vt:lpstr>Raspberry pi</vt:lpstr>
      <vt:lpstr>Mechanisch ontwerp</vt:lpstr>
      <vt:lpstr>Mechanisch ontwerp</vt:lpstr>
      <vt:lpstr>DEMO</vt:lpstr>
      <vt:lpstr>Metingen</vt:lpstr>
      <vt:lpstr>Meting 1</vt:lpstr>
      <vt:lpstr>Meting 2</vt:lpstr>
      <vt:lpstr>Meting 3</vt:lpstr>
      <vt:lpstr>PowerPoint Presentation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Turbineboosters</dc:title>
  <dc:creator>Michiel Depraetere</dc:creator>
  <cp:lastModifiedBy>Thomas Crombez</cp:lastModifiedBy>
  <cp:revision>17</cp:revision>
  <dcterms:created xsi:type="dcterms:W3CDTF">2021-04-30T06:25:16Z</dcterms:created>
  <dcterms:modified xsi:type="dcterms:W3CDTF">2021-05-10T09:03:18Z</dcterms:modified>
</cp:coreProperties>
</file>